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70" r:id="rId7"/>
    <p:sldId id="262" r:id="rId8"/>
    <p:sldId id="268" r:id="rId9"/>
    <p:sldId id="264" r:id="rId10"/>
    <p:sldId id="265" r:id="rId11"/>
    <p:sldId id="266" r:id="rId12"/>
    <p:sldId id="272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37" autoAdjust="0"/>
  </p:normalViewPr>
  <p:slideViewPr>
    <p:cSldViewPr>
      <p:cViewPr varScale="1">
        <p:scale>
          <a:sx n="71" d="100"/>
          <a:sy n="71" d="100"/>
        </p:scale>
        <p:origin x="-5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0771-C45C-4EFF-B402-4B42211CBE37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EE5B5-11B3-4714-ACE3-8D635BF795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A1C-472E-4E59-9EC9-FF452F0DD5CD}" type="datetimeFigureOut">
              <a:rPr lang="ru-RU" smtClean="0"/>
              <a:pPr/>
              <a:t>18.11.2010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CE6B-9D10-4364-B3EC-4297E17B82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2;&#1072;&#1090;&#1077;&#1088;&#1080;&#1085;&#1072;\Desktop\Music\02-Queen--We%20Are%20The%20Champions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342584" cy="2304256"/>
          </a:xfrm>
        </p:spPr>
        <p:txBody>
          <a:bodyPr>
            <a:noAutofit/>
          </a:bodyPr>
          <a:lstStyle/>
          <a:p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TO THE SPORT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CENTRE</a:t>
            </a: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517232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-Queen--We Are The Champion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425340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you..?</a:t>
            </a:r>
          </a:p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Yes, I can.</a:t>
            </a:r>
          </a:p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No, I can’t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n191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3356992"/>
          </a:xfrm>
          <a:prstGeom prst="rect">
            <a:avLst/>
          </a:prstGeom>
        </p:spPr>
      </p:pic>
      <p:pic>
        <p:nvPicPr>
          <p:cNvPr id="3" name="Рисунок 2" descr="8142548900bc4d68c608d40ed38b27b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4" name="Рисунок 3" descr="16862373815b23f998db142e3308f3e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4572000" cy="3501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0072" y="414908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Room # 4</a:t>
            </a:r>
            <a:endParaRPr lang="ru-RU" sz="4800" b="1" dirty="0"/>
          </a:p>
        </p:txBody>
      </p:sp>
      <p:pic>
        <p:nvPicPr>
          <p:cNvPr id="8" name="Рисунок 7" descr="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9608"/>
            <a:ext cx="4572000" cy="35283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3356992"/>
            <a:ext cx="4572000" cy="3501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92080" y="4077072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Room # 4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50154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the sports ground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988840"/>
            <a:ext cx="4944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lay  basketball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2010" y="2996952"/>
            <a:ext cx="3521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lay tennis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17032"/>
            <a:ext cx="4181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lay baseball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4653136"/>
            <a:ext cx="3390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ide a bike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557" y="4869160"/>
            <a:ext cx="8923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 sound mind is a sound body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" name="Рисунок 4" descr="29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620688"/>
            <a:ext cx="2016224" cy="2016224"/>
          </a:xfrm>
          <a:prstGeom prst="rect">
            <a:avLst/>
          </a:prstGeom>
        </p:spPr>
      </p:pic>
      <p:pic>
        <p:nvPicPr>
          <p:cNvPr id="6" name="Рисунок 5" descr="47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0192" y="1268760"/>
            <a:ext cx="2664296" cy="1800200"/>
          </a:xfrm>
          <a:prstGeom prst="rect">
            <a:avLst/>
          </a:prstGeom>
        </p:spPr>
      </p:pic>
      <p:pic>
        <p:nvPicPr>
          <p:cNvPr id="7" name="Рисунок 6" descr="28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4" y="1700808"/>
            <a:ext cx="295232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9575" y="2967335"/>
            <a:ext cx="74648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Thank you for your work!</a:t>
            </a:r>
            <a:endParaRPr lang="ru-RU" sz="54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peopls147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4581128"/>
            <a:ext cx="2088232" cy="1872208"/>
          </a:xfrm>
          <a:prstGeom prst="rect">
            <a:avLst/>
          </a:prstGeom>
        </p:spPr>
      </p:pic>
      <p:pic>
        <p:nvPicPr>
          <p:cNvPr id="5" name="Рисунок 4" descr="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60648"/>
            <a:ext cx="172819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n191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3729608" cy="2455168"/>
          </a:xfrm>
          <a:prstGeom prst="rect">
            <a:avLst/>
          </a:prstGeom>
        </p:spPr>
      </p:pic>
      <p:pic>
        <p:nvPicPr>
          <p:cNvPr id="4" name="Рисунок 3" descr="16862373815b23f998db142e3308f3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140968"/>
            <a:ext cx="3744416" cy="3068960"/>
          </a:xfrm>
          <a:prstGeom prst="rect">
            <a:avLst/>
          </a:prstGeom>
        </p:spPr>
      </p:pic>
      <p:pic>
        <p:nvPicPr>
          <p:cNvPr id="5" name="Рисунок 4" descr="8142548900bc4d68c608d40ed38b27b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692696"/>
            <a:ext cx="4248472" cy="2448272"/>
          </a:xfrm>
          <a:prstGeom prst="rect">
            <a:avLst/>
          </a:prstGeom>
        </p:spPr>
      </p:pic>
      <p:pic>
        <p:nvPicPr>
          <p:cNvPr id="15" name="Рисунок 14" descr="1011p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140969"/>
            <a:ext cx="4248472" cy="309634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27584" y="620688"/>
            <a:ext cx="3816424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403648" y="141277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Room # 1</a:t>
            </a:r>
            <a:endParaRPr lang="ru-RU" sz="4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44008" y="620688"/>
            <a:ext cx="424847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652120" y="119675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Room #2</a:t>
            </a:r>
            <a:endParaRPr lang="ru-RU" sz="4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827584" y="3212976"/>
            <a:ext cx="3816424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475656" y="38610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Room # 3</a:t>
            </a:r>
            <a:endParaRPr lang="ru-RU" sz="4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44008" y="3212976"/>
            <a:ext cx="4248472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96136" y="378904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Room # 4</a:t>
            </a:r>
            <a:endParaRPr lang="ru-RU" sz="48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1667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jump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404664"/>
            <a:ext cx="133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skip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517232"/>
            <a:ext cx="1175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run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6301" y="5661248"/>
            <a:ext cx="493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lay table tennis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908720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dance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2924944"/>
            <a:ext cx="25229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Gym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1583668" y="1376772"/>
            <a:ext cx="2088232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2"/>
          </p:cNvCxnSpPr>
          <p:nvPr/>
        </p:nvCxnSpPr>
        <p:spPr>
          <a:xfrm rot="16200000" flipH="1">
            <a:off x="3530419" y="2459427"/>
            <a:ext cx="1308918" cy="54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rot="5400000">
            <a:off x="5259158" y="1576940"/>
            <a:ext cx="2173014" cy="16751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619672" y="4005064"/>
            <a:ext cx="2016224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5076056" y="4437112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42548900bc4d68c608d40ed38b27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3" name="Рисунок 2" descr="gn1914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44008" cy="32849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284984"/>
            <a:ext cx="4572000" cy="3573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284984"/>
            <a:ext cx="4572000" cy="3573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429309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Room # 3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4221088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Room # 4</a:t>
            </a:r>
            <a:endParaRPr lang="ru-RU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0"/>
            <a:ext cx="4499992" cy="32849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36096" y="112474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Room #2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5976" cy="3429000"/>
          </a:xfrm>
          <a:prstGeom prst="rect">
            <a:avLst/>
          </a:prstGeom>
        </p:spPr>
      </p:pic>
      <p:pic>
        <p:nvPicPr>
          <p:cNvPr id="3" name="Рисунок 2" descr="80-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0"/>
            <a:ext cx="2952328" cy="3284984"/>
          </a:xfrm>
          <a:prstGeom prst="rect">
            <a:avLst/>
          </a:prstGeom>
        </p:spPr>
      </p:pic>
      <p:pic>
        <p:nvPicPr>
          <p:cNvPr id="4" name="Рисунок 3" descr="277-1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9040"/>
            <a:ext cx="2699792" cy="3068960"/>
          </a:xfrm>
          <a:prstGeom prst="rect">
            <a:avLst/>
          </a:prstGeom>
        </p:spPr>
      </p:pic>
      <p:pic>
        <p:nvPicPr>
          <p:cNvPr id="5" name="Рисунок 4" descr="153-10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420888"/>
            <a:ext cx="3168352" cy="2852936"/>
          </a:xfrm>
          <a:prstGeom prst="rect">
            <a:avLst/>
          </a:prstGeom>
        </p:spPr>
      </p:pic>
      <p:pic>
        <p:nvPicPr>
          <p:cNvPr id="6" name="Рисунок 5" descr="38_frogs_66174.jpg"/>
          <p:cNvPicPr>
            <a:picLocks noChangeAspect="1"/>
          </p:cNvPicPr>
          <p:nvPr/>
        </p:nvPicPr>
        <p:blipFill>
          <a:blip r:embed="rId7" cstate="print"/>
          <a:srcRect t="44551"/>
          <a:stretch>
            <a:fillRect/>
          </a:stretch>
        </p:blipFill>
        <p:spPr>
          <a:xfrm>
            <a:off x="4386956" y="4430837"/>
            <a:ext cx="4757044" cy="242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6-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03908"/>
            <a:ext cx="4499992" cy="3318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980728"/>
            <a:ext cx="3312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 have got a horse. His name is Harry. He is 3. He is from Russia. He can run, jump and swim very well.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gn191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3356992"/>
          </a:xfrm>
          <a:prstGeom prst="rect">
            <a:avLst/>
          </a:prstGeom>
        </p:spPr>
      </p:pic>
      <p:pic>
        <p:nvPicPr>
          <p:cNvPr id="9" name="Рисунок 8" descr="8142548900bc4d68c608d40ed38b27b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356992"/>
          </a:xfrm>
          <a:prstGeom prst="rect">
            <a:avLst/>
          </a:prstGeom>
        </p:spPr>
      </p:pic>
      <p:pic>
        <p:nvPicPr>
          <p:cNvPr id="10" name="Рисунок 9" descr="16862373815b23f998db142e3308f3e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4572000" cy="35010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72000" y="3356992"/>
            <a:ext cx="4572000" cy="3501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88024" y="414908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Room # 4</a:t>
            </a:r>
            <a:endParaRPr lang="ru-RU" sz="4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356992"/>
            <a:ext cx="4572000" cy="3501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414908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Room # 3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CA5LRB0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04664"/>
            <a:ext cx="7920880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29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3501008"/>
          </a:xfrm>
          <a:prstGeom prst="rect">
            <a:avLst/>
          </a:prstGeom>
        </p:spPr>
      </p:pic>
      <p:pic>
        <p:nvPicPr>
          <p:cNvPr id="3" name="Рисунок 2" descr="pic_2005-11-26_083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572000" cy="35730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21544" y="0"/>
            <a:ext cx="45224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Football Match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0171" y="4077072"/>
            <a:ext cx="345472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Hooray! </a:t>
            </a:r>
          </a:p>
          <a:p>
            <a:pPr algn="ctr"/>
            <a:r>
              <a:rPr lang="en-US" sz="7200" b="1" cap="none" spc="0" dirty="0" smtClean="0">
                <a:ln/>
                <a:solidFill>
                  <a:schemeClr val="accent3"/>
                </a:solidFill>
                <a:effectLst/>
              </a:rPr>
              <a:t>Hooray!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337</TotalTime>
  <Words>121</Words>
  <Application>Microsoft Office PowerPoint</Application>
  <PresentationFormat>Экран (4:3)</PresentationFormat>
  <Paragraphs>32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WELCOME TO THE SPORTS CENTRE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SPORT CENTRE</dc:title>
  <dc:creator>Екатерина</dc:creator>
  <cp:lastModifiedBy>Екатерина</cp:lastModifiedBy>
  <cp:revision>38</cp:revision>
  <dcterms:created xsi:type="dcterms:W3CDTF">2010-11-13T09:16:56Z</dcterms:created>
  <dcterms:modified xsi:type="dcterms:W3CDTF">2010-11-18T16:27:47Z</dcterms:modified>
</cp:coreProperties>
</file>